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8" r:id="rId2"/>
    <p:sldId id="259" r:id="rId3"/>
    <p:sldId id="265" r:id="rId4"/>
    <p:sldId id="261" r:id="rId5"/>
    <p:sldId id="263" r:id="rId6"/>
    <p:sldId id="266" r:id="rId7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9170E-E1D6-4ED6-9B2A-8794757DB5FE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12107-EB36-4558-807A-0610A84FA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783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475014" y="314099"/>
            <a:ext cx="9144000" cy="1792287"/>
          </a:xfrm>
        </p:spPr>
        <p:txBody>
          <a:bodyPr anchor="b"/>
          <a:lstStyle>
            <a:lvl1pPr algn="ctr">
              <a:defRPr sz="6000" baseline="0"/>
            </a:lvl1pPr>
          </a:lstStyle>
          <a:p>
            <a:r>
              <a:rPr lang="de-DE" dirty="0" smtClean="0"/>
              <a:t>Schreibe hier dein Lieblingstier auf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05046" y="4171533"/>
            <a:ext cx="4283935" cy="352340"/>
          </a:xfrm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de-DE" dirty="0" smtClean="0"/>
              <a:t>Füge hier ein Bild deines Lieblingstieres ein!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361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 smtClean="0"/>
              <a:t>Überschrift zum Lebensraum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63713"/>
            <a:ext cx="10515600" cy="4914900"/>
          </a:xfrm>
        </p:spPr>
        <p:txBody>
          <a:bodyPr/>
          <a:lstStyle/>
          <a:p>
            <a:pPr lvl="0"/>
            <a:r>
              <a:rPr lang="de-DE" dirty="0" smtClean="0"/>
              <a:t>In welchen Ländern lebt dein Tier?</a:t>
            </a:r>
          </a:p>
          <a:p>
            <a:pPr lvl="0"/>
            <a:r>
              <a:rPr lang="de-DE" dirty="0" smtClean="0"/>
              <a:t>Seit wann gibt es dein Lieblingstier?</a:t>
            </a:r>
          </a:p>
          <a:p>
            <a:pPr lvl="0"/>
            <a:r>
              <a:rPr lang="de-DE" dirty="0" smtClean="0"/>
              <a:t>Ist dein Tier vom Aussterben bedroht?</a:t>
            </a:r>
          </a:p>
        </p:txBody>
      </p:sp>
    </p:spTree>
    <p:extLst>
      <p:ext uri="{BB962C8B-B14F-4D97-AF65-F5344CB8AC3E}">
        <p14:creationId xmlns:p14="http://schemas.microsoft.com/office/powerpoint/2010/main" val="343401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1862138"/>
            <a:ext cx="10736263" cy="467677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 smtClean="0"/>
              <a:t>Wovon ernährt sich dein Tier?</a:t>
            </a:r>
          </a:p>
          <a:p>
            <a:pPr lvl="0"/>
            <a:r>
              <a:rPr lang="de-DE" dirty="0" smtClean="0"/>
              <a:t>Was frisst es besonders gerne?</a:t>
            </a:r>
          </a:p>
          <a:p>
            <a:pPr lvl="0"/>
            <a:r>
              <a:rPr lang="de-DE" dirty="0" smtClean="0"/>
              <a:t>Gibt es etwas, was es auf gar keinen Fall fressen darf?</a:t>
            </a:r>
            <a:endParaRPr lang="de-DE" dirty="0"/>
          </a:p>
        </p:txBody>
      </p:sp>
      <p:sp>
        <p:nvSpPr>
          <p:cNvPr id="15" name="Titel 1"/>
          <p:cNvSpPr>
            <a:spLocks noGrp="1"/>
          </p:cNvSpPr>
          <p:nvPr>
            <p:ph type="title" hasCustomPrompt="1"/>
          </p:nvPr>
        </p:nvSpPr>
        <p:spPr>
          <a:xfrm>
            <a:off x="685799" y="430439"/>
            <a:ext cx="10736263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 smtClean="0"/>
              <a:t>Überschrift zur Ernährung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2453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 smtClean="0"/>
              <a:t>Überschrift zum Steckbrief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98525" y="1909763"/>
            <a:ext cx="10539413" cy="46783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 smtClean="0"/>
              <a:t>Schreibe einen Steckbrief (Größe, Gewicht, Feinde, besondere Eigenschaften, verwandte Tiere, Tiergattung,…)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242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838200" y="1804534"/>
            <a:ext cx="10455275" cy="48736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Inhalt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9127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Inhalt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44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96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38200" y="1861636"/>
            <a:ext cx="10515600" cy="4678362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29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38200" y="1859965"/>
            <a:ext cx="10515600" cy="473334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01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8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1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8362" y="204704"/>
            <a:ext cx="10515600" cy="1198778"/>
          </a:xfrm>
        </p:spPr>
        <p:txBody>
          <a:bodyPr>
            <a:normAutofit/>
          </a:bodyPr>
          <a:lstStyle/>
          <a:p>
            <a:r>
              <a:rPr lang="de-DE" sz="3900" dirty="0" smtClean="0"/>
              <a:t>Quellen</a:t>
            </a:r>
            <a:endParaRPr lang="de-DE" sz="39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868362" y="1210975"/>
            <a:ext cx="10455275" cy="4873625"/>
          </a:xfrm>
        </p:spPr>
        <p:txBody>
          <a:bodyPr/>
          <a:lstStyle/>
          <a:p>
            <a:r>
              <a:rPr lang="de-DE" sz="2000" dirty="0" smtClean="0"/>
              <a:t>Internetadressen: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868362" y="4475748"/>
            <a:ext cx="10940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Bücher: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31615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</Words>
  <Application>Microsoft Office PowerPoint</Application>
  <PresentationFormat>Breitbild</PresentationFormat>
  <Paragraphs>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Quellen</vt:lpstr>
    </vt:vector>
  </TitlesOfParts>
  <Company>MNS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von Saucken, Alexa</dc:creator>
  <cp:lastModifiedBy>von Saucken, Alexa</cp:lastModifiedBy>
  <cp:revision>24</cp:revision>
  <cp:lastPrinted>2018-01-09T12:49:25Z</cp:lastPrinted>
  <dcterms:created xsi:type="dcterms:W3CDTF">2018-01-09T12:45:04Z</dcterms:created>
  <dcterms:modified xsi:type="dcterms:W3CDTF">2018-01-12T09:19:24Z</dcterms:modified>
</cp:coreProperties>
</file>